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2" r:id="rId10"/>
    <p:sldId id="260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0FE26-1905-42EC-8B28-4A6914B2D80E}" type="datetimeFigureOut">
              <a:rPr lang="en-US" smtClean="0"/>
              <a:t>5/18/2009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8B767-C2DF-4C02-A212-FABC92A74A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F9EE-721A-41CC-98FC-4A28C2502B34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BFF0-F330-4E10-9DA1-4E161336D359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EAF3-F0C1-4ED5-91F0-561655FE4D70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AD00-A990-4795-A5F3-31494BD28E3F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673F-64FA-4E60-B929-A59A8968F48D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CDFE-12DB-4780-BF03-224C807F223E}" type="datetime1">
              <a:rPr lang="en-US" smtClean="0"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4DAB-C067-407E-A041-20D0718CE54A}" type="datetime1">
              <a:rPr lang="en-US" smtClean="0"/>
              <a:t>5/18/2009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FFF9-FDC8-4B7C-A8E0-8A3812E133D5}" type="datetime1">
              <a:rPr lang="en-US" smtClean="0"/>
              <a:t>5/18/2009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3808-E145-4A8E-AA49-88F5567522A3}" type="datetime1">
              <a:rPr lang="en-US" smtClean="0"/>
              <a:t>5/18/2009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95F2-85FF-47B8-85A9-492D478FEBD1}" type="datetime1">
              <a:rPr lang="en-US" smtClean="0"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6293-5AEE-4318-BE95-260B643D9CE0}" type="datetime1">
              <a:rPr lang="en-US" smtClean="0"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01FE-AC22-4FF8-AA86-9AD11D32AA44}" type="datetime1">
              <a:rPr lang="en-US" smtClean="0"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Model Based Functional Testing using </a:t>
            </a:r>
            <a:br>
              <a:rPr lang="en-GB" dirty="0" smtClean="0"/>
            </a:br>
            <a:r>
              <a:rPr lang="en-GB" dirty="0" smtClean="0"/>
              <a:t>Pattern Directed Filmstrips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Tony Clark</a:t>
            </a:r>
          </a:p>
          <a:p>
            <a:r>
              <a:rPr lang="en-GB" dirty="0" smtClean="0"/>
              <a:t>Centre for Model Driven Software Engineering</a:t>
            </a:r>
          </a:p>
          <a:p>
            <a:r>
              <a:rPr lang="en-GB" dirty="0" smtClean="0"/>
              <a:t>Thames Valley University</a:t>
            </a:r>
          </a:p>
          <a:p>
            <a:r>
              <a:rPr lang="en-GB" dirty="0" smtClean="0"/>
              <a:t>tony.clark@tvu.ac.uk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– Text matches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F ::=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 = 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F               local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defs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always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{ F }               invariants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F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                sequences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F*                           repetition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Op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pre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        steps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Op ::= V(E*)                       operations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S ::= 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                     logical and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                      logical or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                        logical not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S[V/V]                       renaming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snapshot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B                   snapshots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B ::= { ([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]O)* }               object sets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O ::=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[V]:T { (Q|F)* }      objects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Q ::= V 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exists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 B        quantification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F ::= V (= | &lt;&gt;) E                 slots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 ::= V |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| O     values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3434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AccountsHaveCustomers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= ...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UniqueIds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= ...</a:t>
            </a:r>
          </a:p>
          <a:p>
            <a:pPr>
              <a:buNone/>
            </a:pP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always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AccountsHaveCustomers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UniqueIds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step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contact(?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id:String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pre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snapshot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:SalesSystem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contactsDB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:ContactsDB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people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:Person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  cid &lt;&gt; ?id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snapshot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:SalesSystem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contactsDB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=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:ContactsDB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   people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exists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1300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3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:Person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    cid = ?id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      }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  ... ship, register and </a:t>
            </a:r>
            <a:r>
              <a:rPr lang="en-GB" sz="1300" dirty="0" err="1" smtClean="0">
                <a:latin typeface="Courier New" pitchFamily="49" charset="0"/>
                <a:cs typeface="Courier New" pitchFamily="49" charset="0"/>
              </a:rPr>
              <a:t>placeOrder</a:t>
            </a: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)*</a:t>
            </a:r>
            <a:br>
              <a:rPr lang="en-GB" sz="13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79483"/>
            <a:ext cx="2295525" cy="309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429000"/>
            <a:ext cx="2133600" cy="361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DSL for testing in XMF</a:t>
            </a:r>
          </a:p>
          <a:p>
            <a:r>
              <a:rPr lang="en-GB" dirty="0" smtClean="0"/>
              <a:t>Run against </a:t>
            </a:r>
            <a:r>
              <a:rPr lang="en-GB" dirty="0" err="1" smtClean="0"/>
              <a:t>SalesSystem</a:t>
            </a:r>
            <a:r>
              <a:rPr lang="en-GB" dirty="0" smtClean="0"/>
              <a:t> in Java</a:t>
            </a:r>
          </a:p>
          <a:p>
            <a:r>
              <a:rPr lang="en-GB" dirty="0" smtClean="0"/>
              <a:t>Caveats:</a:t>
            </a:r>
          </a:p>
          <a:p>
            <a:pPr lvl="1"/>
            <a:r>
              <a:rPr lang="en-GB" dirty="0" smtClean="0"/>
              <a:t>Filmstrip language</a:t>
            </a:r>
          </a:p>
          <a:p>
            <a:pPr lvl="1"/>
            <a:r>
              <a:rPr lang="en-GB" dirty="0" smtClean="0"/>
              <a:t>OCL for snapshots (not this demo)</a:t>
            </a:r>
          </a:p>
          <a:p>
            <a:pPr lvl="1"/>
            <a:r>
              <a:rPr lang="en-GB" dirty="0" smtClean="0"/>
              <a:t>No implementation mapping.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UML for model based testing:</a:t>
            </a:r>
          </a:p>
          <a:p>
            <a:pPr lvl="1"/>
            <a:r>
              <a:rPr lang="en-GB" dirty="0" smtClean="0"/>
              <a:t>Filmstrips (based on use cases)</a:t>
            </a:r>
          </a:p>
          <a:p>
            <a:pPr lvl="1"/>
            <a:r>
              <a:rPr lang="en-GB" dirty="0" smtClean="0"/>
              <a:t>Snapshot patterns (based on object models)</a:t>
            </a:r>
          </a:p>
          <a:p>
            <a:r>
              <a:rPr lang="en-GB" dirty="0" smtClean="0"/>
              <a:t>Semantics: sequences of object models.</a:t>
            </a:r>
          </a:p>
          <a:p>
            <a:r>
              <a:rPr lang="en-GB" dirty="0" smtClean="0"/>
              <a:t>Testing:</a:t>
            </a:r>
          </a:p>
          <a:p>
            <a:pPr lvl="1"/>
            <a:r>
              <a:rPr lang="en-GB" dirty="0" smtClean="0"/>
              <a:t>Generate candidate filmstrips</a:t>
            </a:r>
          </a:p>
          <a:p>
            <a:pPr lvl="1"/>
            <a:r>
              <a:rPr lang="en-GB" dirty="0" smtClean="0"/>
              <a:t>Run against SUT (after implementation mapping)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Industry likes using models.</a:t>
            </a:r>
          </a:p>
          <a:p>
            <a:r>
              <a:rPr lang="en-GB" dirty="0" smtClean="0"/>
              <a:t>Tests as part of requirements is a good idea.</a:t>
            </a:r>
          </a:p>
          <a:p>
            <a:r>
              <a:rPr lang="en-GB" dirty="0" smtClean="0"/>
              <a:t>Industry does not like scary stuff.</a:t>
            </a:r>
          </a:p>
          <a:p>
            <a:r>
              <a:rPr lang="en-GB" dirty="0" smtClean="0"/>
              <a:t>Can modelling:</a:t>
            </a:r>
          </a:p>
          <a:p>
            <a:pPr lvl="1"/>
            <a:r>
              <a:rPr lang="en-GB" dirty="0" smtClean="0"/>
              <a:t>Incorporate testing.</a:t>
            </a:r>
          </a:p>
          <a:p>
            <a:pPr lvl="1"/>
            <a:r>
              <a:rPr lang="en-GB" dirty="0" smtClean="0"/>
              <a:t>Make tests more diagrammatic.</a:t>
            </a:r>
          </a:p>
          <a:p>
            <a:pPr lvl="1"/>
            <a:r>
              <a:rPr lang="en-GB" dirty="0" smtClean="0"/>
              <a:t>Be more exemplar-based.</a:t>
            </a:r>
          </a:p>
          <a:p>
            <a:pPr lvl="1"/>
            <a:r>
              <a:rPr lang="en-GB" dirty="0" smtClean="0"/>
              <a:t>Do more stuff with use cases.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Example Model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2831"/>
            <a:ext cx="7924800" cy="617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Behaviour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04777"/>
            <a:ext cx="8458200" cy="5753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Testing Behaviour – Wood from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TestSalesSystem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private s = new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testAddContact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String name = “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fred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jones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s.contact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added = false;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for(Person p :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s.contactsDB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getPeople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  if(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p.getCID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().equals(name))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    added = true;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(name + “ not 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added”,added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Behaviour – Scary!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context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::contact(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name:String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pre: 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not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contactsDB.people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-&gt;exists(p | </a:t>
            </a:r>
            <a:br>
              <a:rPr lang="en-GB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    p.name = name)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post: </a:t>
            </a:r>
          </a:p>
          <a:p>
            <a:pPr>
              <a:buNone/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contactsDB.people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-&gt;exists(p | </a:t>
            </a:r>
            <a:br>
              <a:rPr lang="en-GB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   p.name = name)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Model Driven Testing</a:t>
            </a:r>
            <a:endParaRPr lang="en-GB" dirty="0"/>
          </a:p>
        </p:txBody>
      </p:sp>
      <p:pic>
        <p:nvPicPr>
          <p:cNvPr id="4" name="Content Placeholder 3" descr="Testing_Archite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819150"/>
            <a:ext cx="7772400" cy="58293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Filmstrip Specification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524000"/>
            <a:ext cx="963843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Snapshots: </a:t>
            </a:r>
            <a:r>
              <a:rPr lang="en-GB" dirty="0" err="1" smtClean="0"/>
              <a:t>AccountsHaveCustomers</a:t>
            </a:r>
            <a:endParaRPr lang="en-GB" dirty="0"/>
          </a:p>
        </p:txBody>
      </p:sp>
      <p:pic>
        <p:nvPicPr>
          <p:cNvPr id="4098" name="Picture 2" descr="C:\Users\tvustaff\Documents\My Dropbox\TVU_Files\Research\MDTesting\AST 09\Account_Implies_Custo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0"/>
            <a:ext cx="3581400" cy="48642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1295400"/>
            <a:ext cx="459613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snapshot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AccountsHaveCustomers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t:SalesSystem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accounts = 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:AccountsSystem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accounts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:Account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  cid = ?c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?o:Customer {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  cid = ?c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}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orderSystem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=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:OrderSystem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customers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exists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?o:Customer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}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       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5369</TotalTime>
  <Words>271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Model Based Functional Testing using  Pattern Directed Filmstrips</vt:lpstr>
      <vt:lpstr>Overview</vt:lpstr>
      <vt:lpstr>Example Model</vt:lpstr>
      <vt:lpstr>Behaviour</vt:lpstr>
      <vt:lpstr>Testing Behaviour – Wood from Trees</vt:lpstr>
      <vt:lpstr>Testing Behaviour – Scary!</vt:lpstr>
      <vt:lpstr>Model Driven Testing</vt:lpstr>
      <vt:lpstr>Filmstrip Specification</vt:lpstr>
      <vt:lpstr>Snapshots: AccountsHaveCustomers</vt:lpstr>
      <vt:lpstr>Language – Text matches Graphics</vt:lpstr>
      <vt:lpstr>Example</vt:lpstr>
      <vt:lpstr>Demonstration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Based Functional Testing using  Pattern Directed Filmstrips</dc:title>
  <dc:creator>tvustaff</dc:creator>
  <cp:lastModifiedBy>tvustaff</cp:lastModifiedBy>
  <cp:revision>440</cp:revision>
  <dcterms:created xsi:type="dcterms:W3CDTF">2006-08-16T00:00:00Z</dcterms:created>
  <dcterms:modified xsi:type="dcterms:W3CDTF">2009-05-18T15:40:23Z</dcterms:modified>
</cp:coreProperties>
</file>